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93" r:id="rId23"/>
    <p:sldId id="315" r:id="rId24"/>
    <p:sldId id="316" r:id="rId25"/>
    <p:sldId id="317" r:id="rId26"/>
    <p:sldId id="31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23:2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23:27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1T10:46:09.32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29,'119'2,"133"-5,-128-9,91-3,-89 16,-591-1,438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1T10:46:10.37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46:36.7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465 667 24575,'9'3'0,"0"0"0,-1 0 0,1-1 0,0 0 0,0-1 0,1 0 0,12 0 0,-1 0 0,606 12 0,-427-15 0,-198 2 0,0 0 0,0 0 0,0 1 0,0-1 0,0 0 0,0 0 0,0 1 0,-1 0 0,1-1 0,0 1 0,0 0 0,2 1 0,-3-2 0,-1 1 0,0-1 0,0 0 0,1 0 0,-1 1 0,0-1 0,0 0 0,0 1 0,1-1 0,-1 0 0,0 1 0,0-1 0,0 0 0,0 0 0,0 1 0,0-1 0,0 1 0,0-1 0,0 0 0,0 1 0,0-1 0,0 0 0,0 1 0,0-1 0,0 0 0,0 1 0,-10 12 0,5-10 0,0 0 0,0 0 0,0 0 0,0-1 0,0 1 0,-1-1 0,1-1 0,-1 1 0,-10 1 0,-6 0 0,-30-1 0,34-2 0,0 1 0,-19 3 0,23-1 0,0 0 0,0 1 0,1 0 0,-1 1 0,1 1 0,-23 13 0,49-19 0,9-4 0,42-5 0,0 2 0,0 3 0,77 4 0,-59 1 0,-77 0 0,-1-1 0,0 0 0,0-1 0,1 1 0,-1-1 0,0 0 0,0 0 0,0 0 0,0 0 0,0-1 0,0 1 0,0-1 0,0 0 0,0 0 0,-1-1 0,1 1 0,-1-1 0,0 0 0,1 0 0,-1 0 0,-1 0 0,5-7 0,28-37 0,41-76 0,-59 93 0,6-9 0,36-59 0,77-178 0,-133 268 0,0 0 0,0 0 0,-1-1 0,0 0 0,0 1 0,0-14 0,-2 20 0,0 0 0,0 0 0,0 0 0,-1 0 0,1 0 0,-1 0 0,1 1 0,-1-1 0,0 0 0,1 0 0,-1 0 0,0 1 0,0-1 0,0 0 0,-1 1 0,1-1 0,0 1 0,0-1 0,-1 1 0,1 0 0,-1 0 0,0-1 0,1 1 0,-1 0 0,0 0 0,1 1 0,-1-1 0,0 0 0,0 0 0,0 1 0,0-1 0,0 1 0,-2 0 0,-10-2 0,-1 0 0,0 2 0,0 0 0,0 0 0,-22 5 0,1 1 0,-35 13 0,44-11 0,0 1 0,1 2 0,-27 14 0,40-18 0,0 1 0,1 1 0,0 0 0,0 0 0,1 1 0,0 1 0,-14 17 0,-53 66 0,66-82 0,-1-1 0,0 0 0,0 0 0,-1-2 0,-18 10 0,25-15 0,-1 1 0,1-1 0,-1 1 0,1 0 0,1 1 0,-13 12 0,15-13 0,1 0 0,0 0 0,0 0 0,0 0 0,0 0 0,1 1 0,0-1 0,0 1 0,1 0 0,0 0 0,-1 7 0,-1 4 0,2 1 0,0-1 0,1 1 0,0 0 0,2-1 0,0 1 0,1-1 0,1 0 0,10 30 0,-10-38 0,0 0 0,0 0 0,1-1 0,0 0 0,1 0 0,-1 0 0,2 0 0,-1-1 0,1 0 0,0-1 0,0 1 0,1-2 0,0 1 0,0-1 0,0 0 0,1 0 0,0-1 0,-1 0 0,13 3 0,5-2 0,-1-1 0,1-1 0,0-1 0,0-2 0,35-2 0,-41 1 0,-60-7 0,-69-12 0,26 17 0,51 3 0,0-1 0,-49-10 0,57 7 0,11 2 0,2 0 0,-1-1 0,0 0 0,0-1 0,1 0 0,0-1 0,0 0 0,-12-8 0,20 10 0,0 0 0,0-1 0,0 1 0,1-1 0,-1 1 0,1-1 0,0 0 0,1 0 0,-1 0 0,0 0 0,1-1 0,0 1 0,0 0 0,1 0 0,-1-1 0,1 1 0,0-6 0,-1 3 0,2-1 0,-1 1 0,1 0 0,0-1 0,0 1 0,1 0 0,0 0 0,0 0 0,6-11 0,4 2 0,1-1 0,0 2 0,1 0 0,1 0 0,27-19 0,-21 16 0,-3 4 0,0 1 0,2 0 0,-1 2 0,2 0 0,-1 1 0,1 1 0,33-9 0,-14 8 0,-1 1 0,1 2 0,56-2 0,-74 7 0,-10 1 0,1 0 0,-1 1 0,1 0 0,16 3 0,-26-2 0,0-1 0,-1 1 0,1 0 0,0 0 0,-1 0 0,1 0 0,0 0 0,-1 1 0,0-1 0,1 1 0,-1-1 0,0 1 0,0 0 0,0 0 0,0 0 0,0 0 0,0 1 0,0-1 0,-1 0 0,1 1 0,-1-1 0,0 1 0,0-1 0,1 4 0,0-2 0,-2 1 0,1-1 0,0 1 0,-1-1 0,0 1 0,0-1 0,0 1 0,0-1 0,-1 1 0,0-1 0,1 1 0,-2-1 0,1 0 0,-1 1 0,1-1 0,-1 0 0,0 0 0,-1 0 0,1 0 0,-1-1 0,1 1 0,-5 3 0,-6 7 0,-1 0 0,-1-1 0,-29 19 0,33-23 0,-6 1 0,1-1 0,-1 0 0,0-1 0,-1 0 0,-23 5 0,37-11 0,-10 3 0,1 2 0,0 0 0,0 1 0,0 0 0,1 1 0,1 0 0,-12 12 0,11-11 0,1 0 0,-1 0 0,-1-1 0,1-1 0,-2 0 0,-20 9 0,14-10 0,1-2 0,-1-1 0,0 0 0,0-2 0,-20 1 0,-105-6 0,48-1 0,-285 4 0,375 1 0,0-1 0,1-1 0,-1 1 0,0-1 0,1-1 0,-13-3 0,17 4 0,0 0 0,0 0 0,0 0 0,0 0 0,0-1 0,0 1 0,0-1 0,1 1 0,-1-1 0,1 1 0,-1-1 0,1 0 0,0 0 0,0 0 0,0 0 0,0 0 0,0 0 0,0 0 0,0 0 0,0 0 0,1 0 0,-1-1 0,1 1 0,0 0 0,0-3 0,0-6 0,0 0 0,1 0 0,0 0 0,1 1 0,1-1 0,0 0 0,0 1 0,1 0 0,0-1 0,1 1 0,0 1 0,0-1 0,1 1 0,0 0 0,1 0 0,0 1 0,0 0 0,1 0 0,0 1 0,13-9 0,33-13 0,-39 22 0,-1 0 0,0-1 0,-1 0 0,15-12 0,-27 20 0,-1 0 0,0-1 0,1 1 0,-1 0 0,1 0 0,-1-1 0,0 1 0,1 0 0,-1 0 0,0-1 0,0 1 0,1 0 0,-1-1 0,0 1 0,0 0 0,1-1 0,-1 1 0,0-1 0,0 1 0,0 0 0,0-1 0,1 1 0,-1-1 0,0 1 0,0 0 0,0-1 0,0 1 0,0-1 0,0 1 0,0-1 0,0 1 0,0 0 0,0-1 0,-1 1 0,1-1 0,0 1 0,0 0 0,0-1 0,0 1 0,-1-1 0,1 1 0,0 0 0,0-1 0,-1 1 0,1 0 0,0-1 0,-1 1 0,1 0 0,0 0 0,-1-1 0,1 1 0,0 0 0,-1 0 0,1 0 0,0-1 0,-1 1 0,1 0 0,-1 0 0,1 0 0,-1 0 0,1 0 0,0 0 0,-1 0 0,-31-4 0,31 4 0,-13-2 0,-1 2 0,1 0 0,0 1 0,0 0 0,0 1 0,0 1 0,0 0 0,0 1 0,-20 8 0,6-1 0,-57 16 0,0-1 0,61-16 0,-116 41 0,121-44 0,-1-2 0,1 0 0,-1-1 0,-22 2 0,555-10 0,-574 4 0,1 3 0,-62 11 0,97-11 0,16-2 0,1 0 0,-1 1 0,0 0 0,-9 3 0,16-4 0,0 0 0,-1 0 0,1 1 0,0-1 0,0 0 0,0 1 0,0-1 0,0 1 0,0 0 0,0 0 0,1-1 0,-1 1 0,1 0 0,-1 1 0,1-1 0,0 0 0,0 0 0,0 0 0,-1 3 0,0 1 0,0 0 0,1-1 0,0 1 0,0 0 0,0 0 0,1 0 0,0 0 0,0-1 0,1 1 0,-1 0 0,3 8 0,-2-11 0,0 0 0,0 0 0,0 0 0,1 0 0,-1-1 0,1 1 0,0 0 0,0-1 0,0 0 0,0 1 0,0-1 0,0 0 0,0 0 0,1 0 0,-1 0 0,1 0 0,0-1 0,-1 1 0,1-1 0,0 0 0,0 0 0,0 0 0,4 1 0,17 2 0,0-2 0,0 0 0,0-2 0,45-4 0,-5 0 0,11 3 0,-85 1 0,1-1 0,0-1 0,0 0 0,1 0 0,-1 0 0,0-1 0,1-1 0,-1 0 0,1 0 0,0 0 0,0-1 0,1 0 0,0 0 0,-1-1 0,2 0 0,-1 0 0,1-1 0,0 0 0,0 0 0,1 0 0,0-1 0,0 0 0,1 0 0,-7-15 0,4 2 0,9 31 0,12 32 0,-9-33 0,1 0 0,0-1 0,1 1 0,0-1 0,0-1 0,1 1 0,0-1 0,16 10 0,-12-8 0,0 0 0,-1 1 0,15 16 0,-22-21 0,0 0 0,1 0 0,-1-1 0,1 0 0,0 0 0,0 0 0,1 0 0,-1-1 0,1 0 0,6 3 0,-3-3 0,0-1 0,0 0 0,1 0 0,-1-1 0,0 0 0,13 0 0,314-6 0,-329 5 0,0 0 0,0-1 0,-1 0 0,1 0 0,0 0 0,0-1 0,-1 0 0,1 0 0,8-5 0,0-2 0,-1-1 0,21-17 0,-34 27 0,16-14 0,2 0 0,22-13 0,-32 23 0,-1 0 0,0 1 0,1 0 0,0 0 0,-1 0 0,1 1 0,0 1 0,12-2 0,-4 3 0,-21 0 0,-30 2 0,-69-2 0,-51 2 0,147-1 0,0 1 0,0-1 0,0 1 0,1 0 0,-1 1 0,0 0 0,1 0 0,0 0 0,0 1 0,0 0 0,0 0 0,0 0 0,1 1 0,0 0 0,0 0 0,-6 7 0,-7 11 0,2 1 0,-24 43 0,27-44 0,-45 99 0,52-111 0,1 1 0,-6 18 0,10-26 0,-1 0 0,1 1 0,1-1 0,-1 0 0,1 0 0,-1 1 0,1-1 0,1 0 0,-1 1 0,2 6 0,-2-10 0,0-1 0,0 1 0,0-1 0,1 1 0,-1-1 0,0 1 0,0-1 0,1 1 0,-1-1 0,0 1 0,1-1 0,-1 1 0,0-1 0,1 1 0,-1-1 0,1 0 0,-1 1 0,1-1 0,-1 0 0,1 1 0,-1-1 0,1 0 0,-1 0 0,1 0 0,-1 1 0,1-1 0,0 0 0,18-5 0,19-22 0,-33 23 0,26-19 0,1 3 0,51-25 0,-47 27 0,-2-1 0,39-30 0,-45 28 0,1 2 0,0 0 0,42-18 0,-49 26 0,-22 11 0,0 0 0,-1 0 0,1 0 0,0 0 0,0 0 0,-1 0 0,1 0 0,0 0 0,0 0 0,-1-1 0,1 1 0,0 0 0,0 0 0,-1 0 0,1 0 0,0 0 0,0 0 0,0 0 0,-1-1 0,1 1 0,0 0 0,0 0 0,0 0 0,0 0 0,-1-1 0,1 1 0,0 0 0,0 0 0,0-1 0,0 1 0,0 0 0,0 0 0,0 0 0,0-1 0,0 1 0,0 0 0,0 0 0,-1-1 0,1 1 0,0 0 0,1 0 0,-1-1 0,0 1 0,0 0 0,0 0 0,0-1 0,0 1 0,0 0 0,0 0 0,0 0 0,0-1 0,0 1 0,1 0 0,-1 0 0,0 0 0,0-1 0,0 1 0,0 0 0,1 0 0,-1 0 0,0 0 0,0-1 0,0 1 0,1 0 0,-23-2 0,22 2 0,-150 1 0,61 1 0,62 0 0,0 2 0,0 1 0,0 0 0,1 2 0,-41 17 0,14-6 0,29-9 0,-29 16 0,39-18 0,0 0 0,0-1 0,0 0 0,-1-1 0,0-1 0,-23 4 0,38-8 0,-18 2 0,1-1 0,-1 0 0,-35-4 0,49 2 0,-1 1 0,1-1 0,0 0 0,0 0 0,0-1 0,0 1 0,0-1 0,1 0 0,-1 0 0,0 0 0,1 0 0,0-1 0,-1 1 0,1-1 0,0 0 0,0 0 0,0 0 0,1-1 0,-1 1 0,1 0 0,0-1 0,-3-6 0,1-1 0,1 0 0,0-1 0,0 1 0,1-1 0,1 0 0,0 1 0,1-1 0,1-16 0,0 18 0,0 1 0,0 0 0,1 0 0,0 0 0,1 0 0,0 0 0,1 1 0,-1-1 0,2 1 0,-1 0 0,7-8 0,-5 9 0,1 0 0,0 0 0,0 1 0,1 0 0,-1 1 0,1 0 0,0 0 0,10-4 0,7-2 0,41-12 0,-62 22 0,-1 0 0,0 0 0,0 0 0,1 1 0,-1-1 0,0 1 0,1 0 0,-1 0 0,0 0 0,1 0 0,-1 1 0,0-1 0,1 1 0,-1 0 0,4 1 0,-5 0 0,0-1 0,0 1 0,0-1 0,0 1 0,0 0 0,-1-1 0,1 1 0,-1 0 0,0 0 0,1 0 0,-1 0 0,0 0 0,0 1 0,0-1 0,0 0 0,-1 1 0,1-1 0,-1 0 0,1 1 0,-1-1 0,0 0 0,0 4 0,0 4 0,0 1 0,-1-1 0,0 1 0,0-1 0,-1 1 0,-6 15 0,-27 63 0,17-47 0,8-17 0,3-6 0,-1 0 0,-1 0 0,0-1 0,-19 27 0,24-40 0,1-1 0,-1 0 0,0 0 0,0 0 0,-1 0 0,1-1 0,-1 1 0,0-1 0,0 0 0,0-1 0,0 1 0,0-1 0,0 0 0,-1 0 0,1-1 0,-1 0 0,0 0 0,1 0 0,-1 0 0,0-1 0,-7 0 0,10-1 0,1 1 0,0 0 0,-1-1 0,1 1 0,0-1 0,0 1 0,-1-1 0,1 0 0,0 0 0,0 0 0,0 0 0,0-1 0,0 1 0,0 0 0,1-1 0,-1 0 0,-2-1 0,2-1 0,-1 1 0,1-1 0,0 0 0,0 0 0,0 1 0,1-1 0,-1-1 0,-1-6 0,0-7 0,1 1 0,1-1 0,2-29 0,-1 38 0,0-13 0,6-66 0,-5 78 0,1-1 0,1 1 0,0 0 0,0 0 0,1 0 0,6-12 0,-3 10 0,0 0 0,0 0 0,1 0 0,1 1 0,0 0 0,0 1 0,1 0 0,1 0 0,-1 1 0,2 1 0,-1 0 0,1 0 0,0 1 0,0 1 0,1 0 0,0 0 0,0 2 0,1-1 0,14-2 0,-2 6 0,-26 1 0,0-1 0,1 1 0,-1 0 0,0 0 0,0 0 0,1 0 0,-1 0 0,0 0 0,0 0 0,1 0 0,-1 0 0,0 0 0,1 0 0,-1 0 0,0 0 0,0 1 0,1-1 0,-1 0 0,0 0 0,0 0 0,0 0 0,1 0 0,-1 0 0,0 1 0,0-1 0,0 0 0,1 0 0,-1 0 0,0 1 0,0-1 0,0 0 0,0 0 0,1 0 0,-1 1 0,0-1 0,0 0 0,0 0 0,0 1 0,0-1 0,0 0 0,0 0 0,0 1 0,0-1 0,0 0 0,0 1 0,0-1 0,0 0 0,0 0 0,0 1 0,0-1 0,0 0 0,0 0 0,0 1 0,0-1 0,0 0 0,-1 0 0,1 0 0,0 1 0,0-1 0,0 0 0,0 0 0,-1 1 0,1-1 0,0 0 0,0 0 0,0 0 0,-1 0 0,1 0 0,0 1 0,-18 13 0,17-13 0,-19 11 0,0 0 0,0-2 0,-1 0 0,-25 7 0,20-7 0,-50 25 0,65-27 29,1 0-1,-1 0 1,2 1-1,-1 1 0,2-1 1,-1 1-1,1 1 1,1 0-1,0 0 1,0 0-1,-8 22 1,-1 4-598,3 1 0,-14 59 0,21-70-6257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46:50.4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282 202 24575,'-5'11'0,"0"1"0,-1-1 0,1 0 0,-2-1 0,0 1 0,0-1 0,-10 9 0,-15 15 0,1 2 0,2 1 0,1 1 0,-27 49 0,51-78 0,1-1 0,0 1 0,1-1 0,-3 17 0,4-18 0,0 0 0,0-1 0,-1 1 0,0-1 0,0 1 0,-1-1 0,1 0 0,-6 8 0,8-14 0,0 0 0,0 0 0,0 0 0,0 0 0,-1 0 0,1 0 0,0 0 0,0 1 0,0-1 0,0 0 0,0 0 0,0 0 0,-1 0 0,1 0 0,0 0 0,0 0 0,0 0 0,0 0 0,0 0 0,0 0 0,-1 0 0,1 0 0,0 0 0,0 0 0,0 0 0,0 0 0,0 0 0,0 0 0,0-1 0,-1 1 0,1 0 0,0 0 0,0 0 0,0 0 0,0 0 0,0 0 0,0 0 0,0 0 0,0 0 0,-1 0 0,1-1 0,0 1 0,0 0 0,0 0 0,0 0 0,0 0 0,0 0 0,0 0 0,0 0 0,0-1 0,0 1 0,0 0 0,0 0 0,0 0 0,0 0 0,0 0 0,0 0 0,0-1 0,0 1 0,0 0 0,0 0 0,0 0 0,-2-12 0,0-32 0,3 1 0,1-1 0,11-59 0,-6 48 0,-6 44 0,1 1 0,0-1 0,1 1 0,0 0 0,1 0 0,0 0 0,1 1 0,10-18 0,-5 14 0,0 0 0,1 0 0,1 1 0,24-20 0,-8 9 0,50-31 0,-61 45 0,0 0 0,0 2 0,0 0 0,1 0 0,18-3 0,5 0 0,1 2 0,-1 2 0,50-1 0,-66 6 0,-14 1 0,1-1 0,-1 1 0,1 1 0,22 4 0,-31-4 0,0-1 0,-1 1 0,1 0 0,-1 0 0,1 1 0,-1-1 0,1 0 0,-1 1 0,0-1 0,0 1 0,0 0 0,0 0 0,0 0 0,0 0 0,0 0 0,-1 0 0,1 1 0,-1-1 0,1 0 0,-1 1 0,0-1 0,0 1 0,0 0 0,0-1 0,-1 1 0,1 3 0,2 22 0,-1 0 0,-2 1 0,-4 39 0,0 7 0,3-40 0,0-23 0,0 0 0,1-1 0,0 1 0,1 0 0,3 12 0,-4-23 0,0 0 0,1 0 0,-1 0 0,1-1 0,-1 1 0,1 0 0,-1-1 0,1 1 0,0 0 0,-1-1 0,1 1 0,0-1 0,0 1 0,-1-1 0,1 1 0,0-1 0,0 0 0,0 1 0,-1-1 0,1 0 0,0 0 0,0 1 0,0-1 0,0 0 0,0 0 0,0 0 0,-1 0 0,1 0 0,0 0 0,0-1 0,0 1 0,0 0 0,0 0 0,-1-1 0,1 1 0,0 0 0,0-1 0,1 0 0,38-19 0,-35 17 0,15-9 0,1 1 0,0 1 0,0 1 0,1 0 0,0 2 0,0 1 0,1 0 0,0 2 0,28-2 0,66 7 0,26-1 0,-140 0 0,0 0 0,0 0 0,0-1 0,-1 1 0,1-1 0,0 0 0,0 1 0,0-1 0,-1-1 0,1 1 0,-1 0 0,1-1 0,-1 1 0,1-1 0,-1 0 0,0 0 0,0 0 0,0 0 0,0 0 0,3-4 0,-3 2 0,1-2 0,-1 1 0,0 0 0,-1 0 0,1-1 0,-1 1 0,0 0 0,0-1 0,-1-9 0,1 7-136,0 0-1,-1 0 1,0-1-1,-1 1 1,0 0-1,0 0 1,0 0-1,-1 0 0,-6-14 1,-5 1-6690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46:58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511 348 24575,'-15'0'0,"0"2"0,1 0 0,0 1 0,-1 0 0,1 1 0,0 0 0,1 2 0,-1-1 0,1 2 0,-14 8 0,-11 9 0,-67 57 0,92-70 0,1 0 0,1 0 0,0 1 0,0 0 0,-10 18 0,20-29 0,0 0 0,0 0 0,1 1 0,-1-1 0,1 0 0,-1 0 0,1 1 0,-1-1 0,1 0 0,-1 1 0,1-1 0,0 0 0,0 1 0,0-1 0,0 0 0,0 1 0,0-1 0,0 0 0,0 1 0,1-1 0,0 3 0,0-3 0,0 0 0,0 0 0,0 0 0,0 0 0,0 0 0,0 0 0,0 0 0,0 0 0,0-1 0,1 1 0,-1 0 0,0-1 0,1 1 0,-1-1 0,0 1 0,1-1 0,1 0 0,8 2 0,0-1 0,1-1 0,-1 0 0,14-1 0,-15 0 0,6 0 0,36-1 0,0-2 0,-1-2 0,71-19 0,-49 5 0,-73 20 0,0 0 0,0 0 0,0 0 0,0 0 0,0 0 0,0 0 0,0 0 0,0 0 0,-1 0 0,1 0 0,0 0 0,0-1 0,0 1 0,0 0 0,0 0 0,0 0 0,0 0 0,0 0 0,0 0 0,0 0 0,0 0 0,0 0 0,0 0 0,0 0 0,0 0 0,0 0 0,0-1 0,0 1 0,0 0 0,0 0 0,0 0 0,0 0 0,0 0 0,0 0 0,1 0 0,-1 0 0,0 0 0,0 0 0,0 0 0,0 0 0,0 0 0,0 0 0,0 0 0,0 0 0,0-1 0,0 1 0,0 0 0,0 0 0,0 0 0,0 0 0,0 0 0,0 0 0,1 0 0,-1 0 0,0 0 0,-12-2 0,-15 1 0,-372 2 0,395-1 0,-1 0 0,1 0 0,0 0 0,-1-1 0,1 0 0,0 0 0,0 0 0,-1-1 0,1 1 0,0-1 0,1 0 0,-1 0 0,-5-4 0,6 4 0,1 0 0,-1-1 0,1 1 0,0-1 0,0 0 0,0 0 0,0 1 0,1-1 0,-1-1 0,1 1 0,0 0 0,-1 0 0,2 0 0,-1-1 0,0 1 0,1 0 0,-1-6 0,1 6 0,0 1 0,0-1 0,0 1 0,0-1 0,1 1 0,-1-1 0,1 1 0,-1-1 0,1 1 0,0 0 0,0-1 0,0 1 0,1 0 0,-1 0 0,0 0 0,1 0 0,-1 0 0,1 0 0,0 0 0,0 0 0,0 1 0,0-1 0,0 0 0,0 1 0,0 0 0,0 0 0,0-1 0,1 1 0,-1 1 0,1-1 0,-1 0 0,0 1 0,4-1 0,10-2 0,-1 1 0,1 0 0,0 1 0,18 2 0,-21 0 0,533 3 0,-539-4 0,1 0 0,0-1 0,-1 0 0,1 0 0,10-4 0,-16 5 0,-1 0 0,1-1 0,-1 1 0,0-1 0,1 1 0,-1-1 0,0 0 0,1 0 0,-1 1 0,0-1 0,0 0 0,0 0 0,0 0 0,0 0 0,0-1 0,0 1 0,0 0 0,0 0 0,0 0 0,-1-1 0,1 1 0,0 0 0,-1-1 0,1 1 0,-1-1 0,0 1 0,1-1 0,-1 1 0,0-1 0,0 1 0,0-1 0,0 1 0,0-1 0,0 1 0,-1-3 0,0 2 0,1 1 0,-1 0 0,0-1 0,1 1 0,-1-1 0,0 1 0,0 0 0,0 0 0,0-1 0,0 1 0,-1 0 0,1 0 0,0 0 0,0 0 0,-1 1 0,1-1 0,0 0 0,-1 0 0,1 1 0,-1-1 0,-1 0 0,-35-6 0,32 6 0,-81-5 0,-130 7 0,80 2 0,50-2 0,-104-3 0,189 2 0,-1 0 0,0-1 0,1 1 0,-1-1 0,1 0 0,-1 1 0,1-1 0,0 0 0,-1 0 0,1 0 0,0-1 0,0 1 0,-1-1 0,1 1 0,0-1 0,1 0 0,-1 1 0,0-1 0,0 0 0,1 0 0,-1 0 0,1-1 0,0 1 0,-1 0 0,1 0 0,0-1 0,0 1 0,1-1 0,-1 1 0,0-1 0,1 1 0,0-1 0,-1 1 0,1-1 0,0 0 0,1-3 0,-1 0 0,1 0 0,0 0 0,0 1 0,0-1 0,1 1 0,0-1 0,0 1 0,1 0 0,-1-1 0,1 1 0,0 0 0,0 1 0,1-1 0,-1 1 0,9-8 0,-1 4 0,-1 1 0,2 0 0,-1 1 0,1 0 0,0 1 0,0 0 0,0 1 0,18-4 0,110-13 0,-86 15 0,25-3 0,133 4 0,-209 7 0,-9 2 0,-12 3 0,-33 5 0,38-10 0,-1 1 0,1 1 0,0 0 0,0 0 0,-20 11 0,18-6 0,-10 5 0,1 1 0,0 0 0,2 2 0,-25 23 0,0-1 0,56-48 0,0 0 0,1 0 0,0 1 0,0 0 0,1 1 0,20-11 0,76-28 0,-78 35 0,117-40 0,-133 47 0,-16 7 0,-22 9 0,-37 4 0,41-12 0,0 1 0,1 1 0,0 1 0,-35 17 0,46-20 0,1 1 0,0 0 0,0 1 0,0 0 0,1 0 0,0 1 0,-7 8 0,12-13 0,0 1 0,1-1 0,-1 1 0,1-1 0,0 1 0,-1 0 0,1 0 0,0 0 0,1-1 0,-1 1 0,1 0 0,-1 0 0,1 0 0,0 0 0,0 0 0,0 0 0,0 0 0,1 0 0,-1 0 0,1 0 0,0 0 0,0 0 0,0-1 0,0 1 0,0 0 0,3 5 0,1-2 0,-1 0 0,1 0 0,1-1 0,-1 0 0,1 1 0,-1-2 0,1 1 0,1-1 0,-1 0 0,1 0 0,0 0 0,-1-1 0,1 0 0,13 3 0,9 2 0,1-1 0,38 3 0,183 6 0,4-21 0,-58 0 0,162 5 0,-352 1 0,0-1 0,-1-1 0,1 1 0,0-1 0,0-1 0,10-2 0,-14 3 0,-1 0 0,1-1 0,-1 1 0,0-1 0,0 1 0,1-1 0,-1 0 0,0 0 0,-1 0 0,1 0 0,0 0 0,0 0 0,-1 0 0,1-1 0,-1 1 0,0 0 0,0-1 0,0 1 0,1-6 0,3-8 0,-2 1 0,0-1 0,-1 0 0,-1-1 0,0 1 0,-1 0 0,-1 0 0,-4-28 0,2 31 0,0 1 0,0-1 0,-1 1 0,-1 0 0,0 0 0,0 1 0,-1 0 0,-1 0 0,0 0 0,0 1 0,-14-15 0,15 19 0,0 1 0,0 0 0,0 0 0,-1 1 0,0 0 0,0 0 0,0 1 0,0 0 0,0 0 0,-1 0 0,1 1 0,-1 0 0,-8-1 0,-9 1 0,1 1 0,-46 3 0,43 0 0,20-2 0,1 1 0,-1-1 0,1 1 0,-1 1 0,1-1 0,0 1 0,0 0 0,0 1 0,0 0 0,0 0 0,0 0 0,1 0 0,-6 5 0,5-3 0,1 1 0,0 0 0,0-1 0,0 1 0,1 1 0,0-1 0,0 1 0,1 0 0,-1-1 0,2 2 0,-3 6 0,-6 20 0,2 0 0,1 1 0,2 0 0,1 0 0,0 43 0,7 181-1365,-2-235-5461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2:49:0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24575,'5'0'0,"2"5"0,4 6 0,5 6 0,0 5 0,-3 4 0,1 2 0,4 1 0,-2 0 0,-4 5 0,-3 2 0,1-6 0,-1-3 0,3-5 0,-1-3 0,3-4 0,3-5 0,-1-4-8191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F8B3-567E-4C07-B470-0CA19A60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104C5-A1E0-4ABB-88FC-EEEF5EF3D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C976E-0A59-4E88-985A-7FF039AD6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7CF82-5D9D-4D44-B628-8807A9F7E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1CF45-5604-4264-8706-A588C10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28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69D14A-7E41-424F-BBF6-F67AF46E7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8171E-B044-4B52-977F-2F6FC9B6B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F63F3-8963-46CC-8815-1C3C7B70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222D7-DBED-4E44-967A-BC713719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500AA-8B66-482C-AB99-467F0266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EDFB-4E6C-4712-B9E3-61E8080D2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3723F-CB7F-4BE0-B336-9D1BB23F0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2708-C399-4E8C-A828-6197BB29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A1460-B25C-4EC9-8361-817CFE6F8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26D06-CF0E-4D75-8034-36FBC4D2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879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005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017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703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5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905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516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917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70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1E50-AE6A-43AC-AAB4-A2B037ABF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853FF-F5FB-4847-B697-87A682CAE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ADC8A-3288-4E5E-A6E8-C428D33B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5A1B6-BAC3-4955-AD08-F84962F03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6C490-3FB7-432A-AAE2-4C6A0F991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85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7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426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69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3565-D18E-4647-B557-F57DBE90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19A1-63AA-4428-8C97-67F6BCE9F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87414-B0A0-4457-A991-DE6EFB9B1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4AA5E-1E1A-48DD-B755-C9FE5983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E063C-875C-4EAB-8DCC-FDFF0BC0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4DA75-F431-4FF3-83E3-6AB59E06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20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7266-94FC-43C8-8891-3BBBA1668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99A2F-31DD-41DD-BE23-6DF2EA87D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5D034-05D7-48DB-8843-3D3ECD697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F0286F-7158-4711-8842-7E505BEE4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85AEA-746B-4FD2-A2A7-4F9B3156E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814C3B-BA3D-4923-AC54-FF31C9AC1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FF212A-15F7-48FF-9F3A-6EAF2A48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BE498-4835-40CC-8FA5-CC6011FD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95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A903-9452-4F99-8CA8-1A8D9A12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A21FC-722F-436F-A779-8E623634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B4430-F92F-4C5C-ACC9-51C3A604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8E31A-526C-4950-86F8-26888601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61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47F61-CC2A-443C-9AEB-73445BF33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68ACF-3B86-42DA-8251-79AE6A9D5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4260D-F7C6-4771-B5DD-48E3377A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08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8BF6-4061-44FC-86EC-6FD455CB7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EBBB9-10D2-4752-9CBA-3D302FDB4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75A72-F404-4AEE-8953-35173CC76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EA0CA-97A3-4236-A62B-7C4AD647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81FD5-EB29-4517-B88F-A673F495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A9949-89A6-4BA5-8A10-34C628DA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649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A1E4-2AA8-46D1-8D50-DE8A34B9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5AA1F-6F08-491C-BF68-CE31788F4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D419D-2AFD-44D1-B37E-08E5AC412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DF5E5-F338-411D-9821-41253162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0F347-7075-4E72-AA29-49E8F876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9B80F-B130-4C48-BE94-7054294A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89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CDE5F-28FC-43FE-AFA4-048E9415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28BAC-FF6C-475E-BB5C-89DAD893E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9D2C1-C234-405F-9A99-02FECE85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468A4-A8C0-4254-93F0-6BE5DB590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39B22-CE1E-471F-9914-0C709EDB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25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699F3-E40A-42EC-B18B-9ECC6DE7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11895-BC84-486A-83A8-BD008636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5014A-8EAE-4543-A92D-345CEAFC6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72DC0-060A-4049-8864-FC7E7F7A8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6B43-834C-4D54-955E-45605372D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40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25E2-3A6F-4E23-ACD0-3D7069DB4009}" type="datetimeFigureOut">
              <a:rPr lang="en-IN" smtClean="0"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5FD95-DC4F-47A9-AE8A-56B47F640E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6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types-of-databas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sjsu.edu/~mak/tutorials/MySQLShell.pdf" TargetMode="External"/><Relationship Id="rId2" Type="http://schemas.openxmlformats.org/officeDocument/2006/relationships/hyperlink" Target="https://www.mysqltutorial.org/mysql-adminsitration/start-mysql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database-png/download/228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icrosoft.com/sqlserver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://www.oracle.com/us/products/database/index.html" TargetMode="Externa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://www.sqlite.org/" TargetMode="External"/><Relationship Id="rId5" Type="http://schemas.openxmlformats.org/officeDocument/2006/relationships/hyperlink" Target="http://www.postgresql.org/" TargetMode="External"/><Relationship Id="rId4" Type="http://schemas.openxmlformats.org/officeDocument/2006/relationships/hyperlink" Target="http://mysql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6C081-1BA9-4A07-ACDD-794D6FEAF62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would we cover?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479A108-89F7-49E4-9366-50F4E4FE0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03" y="644630"/>
            <a:ext cx="668917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78">
            <a:extLst>
              <a:ext uri="{FF2B5EF4-FFF2-40B4-BE49-F238E27FC236}">
                <a16:creationId xmlns:a16="http://schemas.microsoft.com/office/drawing/2014/main" id="{BD874EA6-9E60-44EF-8111-325983D0B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80" name="Color">
              <a:extLst>
                <a:ext uri="{FF2B5EF4-FFF2-40B4-BE49-F238E27FC236}">
                  <a16:creationId xmlns:a16="http://schemas.microsoft.com/office/drawing/2014/main" id="{08B44FA3-C133-42FC-B9BC-7D40F8E33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Color">
              <a:extLst>
                <a:ext uri="{FF2B5EF4-FFF2-40B4-BE49-F238E27FC236}">
                  <a16:creationId xmlns:a16="http://schemas.microsoft.com/office/drawing/2014/main" id="{D3E8A602-07F2-4B4F-9E4B-2CFDC1C9E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05F44D6-D501-413C-82E7-22B847B8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9" y="3494261"/>
            <a:ext cx="10893346" cy="296843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9" name="Freeform: Shape 8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0" name="Freeform: Shape 8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7" y="578999"/>
            <a:ext cx="10744153" cy="1618388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Employee Table</a:t>
            </a:r>
            <a:endParaRPr lang="en-IN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4EF214-9203-40DE-8FA6-4E96D30FCCA9}"/>
                  </a:ext>
                </a:extLst>
              </p14:cNvPr>
              <p14:cNvContentPartPr/>
              <p14:nvPr/>
            </p14:nvContentPartPr>
            <p14:xfrm>
              <a:off x="4285875" y="629530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4EF214-9203-40DE-8FA6-4E96D30FCC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6875" y="62863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812572-D769-4847-8BC2-170BB851B20C}"/>
                  </a:ext>
                </a:extLst>
              </p14:cNvPr>
              <p14:cNvContentPartPr/>
              <p14:nvPr/>
            </p14:nvContentPartPr>
            <p14:xfrm>
              <a:off x="4971675" y="547630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812572-D769-4847-8BC2-170BB851B2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2675" y="546730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65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969263"/>
            <a:ext cx="3093880" cy="4923537"/>
          </a:xfrm>
          <a:solidFill>
            <a:schemeClr val="bg1">
              <a:alpha val="70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Record / Row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F5A2B-2C3B-4051-A0F6-BEFB995C842D}"/>
              </a:ext>
            </a:extLst>
          </p:cNvPr>
          <p:cNvSpPr txBox="1"/>
          <p:nvPr/>
        </p:nvSpPr>
        <p:spPr>
          <a:xfrm>
            <a:off x="4672101" y="1450427"/>
            <a:ext cx="6876429" cy="1847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A single entry in a table is called a </a:t>
            </a:r>
            <a:r>
              <a:rPr lang="en-US" sz="2000" b="1" i="0">
                <a:effectLst/>
              </a:rPr>
              <a:t>Record</a:t>
            </a:r>
            <a:r>
              <a:rPr lang="en-US" sz="2000" b="0" i="0">
                <a:effectLst/>
              </a:rPr>
              <a:t> or </a:t>
            </a:r>
            <a:r>
              <a:rPr lang="en-US" sz="2000" b="1" i="0">
                <a:effectLst/>
              </a:rPr>
              <a:t>Row</a:t>
            </a:r>
            <a:r>
              <a:rPr lang="en-US" sz="2000" b="0" i="0">
                <a:effectLst/>
              </a:rPr>
              <a:t>. A </a:t>
            </a:r>
            <a:r>
              <a:rPr lang="en-US" sz="2000" b="1" i="0">
                <a:effectLst/>
              </a:rPr>
              <a:t>Record</a:t>
            </a:r>
            <a:r>
              <a:rPr lang="en-US" sz="2000" b="0" i="0">
                <a:effectLst/>
              </a:rPr>
              <a:t> in a table represents set of related data. For example, the above </a:t>
            </a:r>
            <a:r>
              <a:rPr lang="en-US" sz="2000" b="1" i="0">
                <a:effectLst/>
              </a:rPr>
              <a:t>Employee</a:t>
            </a:r>
            <a:r>
              <a:rPr lang="en-US" sz="2000" b="0" i="0">
                <a:effectLst/>
              </a:rPr>
              <a:t> table has 4 records. Following is an example of single record.</a:t>
            </a:r>
            <a:endParaRPr lang="en-US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AC19E41-BCF2-4F35-97A7-2A45ED58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7674" y="3686783"/>
            <a:ext cx="6579124" cy="2203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140A2-8068-4E10-9930-4B91CC14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540" y="4578015"/>
            <a:ext cx="6243171" cy="421414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77267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CED66-19DF-4735-B4FB-D578A132027F}"/>
              </a:ext>
            </a:extLst>
          </p:cNvPr>
          <p:cNvSpPr txBox="1">
            <a:spLocks/>
          </p:cNvSpPr>
          <p:nvPr/>
        </p:nvSpPr>
        <p:spPr>
          <a:xfrm>
            <a:off x="1357716" y="391363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Field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3CE53-1C78-45A6-B866-4AEF8395891D}"/>
              </a:ext>
            </a:extLst>
          </p:cNvPr>
          <p:cNvSpPr txBox="1"/>
          <p:nvPr/>
        </p:nvSpPr>
        <p:spPr>
          <a:xfrm>
            <a:off x="1286934" y="1513360"/>
            <a:ext cx="9306474" cy="1462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A table consists of several records(row), each record can be broken into several smaller entities known as </a:t>
            </a:r>
            <a:r>
              <a:rPr lang="en-US" sz="2000" b="1" i="0" dirty="0">
                <a:effectLst/>
              </a:rPr>
              <a:t>Fields</a:t>
            </a:r>
            <a:r>
              <a:rPr lang="en-US" sz="2000" b="0" i="0" dirty="0">
                <a:effectLst/>
              </a:rPr>
              <a:t>. The above </a:t>
            </a:r>
            <a:r>
              <a:rPr lang="en-US" sz="2000" b="1" i="0" dirty="0">
                <a:effectLst/>
              </a:rPr>
              <a:t>Employee</a:t>
            </a:r>
            <a:r>
              <a:rPr lang="en-US" sz="2000" b="0" i="0" dirty="0">
                <a:effectLst/>
              </a:rPr>
              <a:t> table consist of four fields, </a:t>
            </a:r>
            <a:r>
              <a:rPr lang="en-US" sz="2000" b="1" i="0" dirty="0">
                <a:effectLst/>
              </a:rPr>
              <a:t>ID</a:t>
            </a:r>
            <a:r>
              <a:rPr lang="en-US" sz="2000" b="0" i="0" dirty="0">
                <a:effectLst/>
              </a:rPr>
              <a:t>, </a:t>
            </a:r>
            <a:r>
              <a:rPr lang="en-US" sz="2000" b="1" i="0" dirty="0">
                <a:effectLst/>
              </a:rPr>
              <a:t>Name</a:t>
            </a:r>
            <a:r>
              <a:rPr lang="en-US" sz="2000" b="0" i="0" dirty="0">
                <a:effectLst/>
              </a:rPr>
              <a:t>, </a:t>
            </a:r>
            <a:r>
              <a:rPr lang="en-US" sz="2000" b="1" i="0" dirty="0">
                <a:effectLst/>
              </a:rPr>
              <a:t>Age</a:t>
            </a:r>
            <a:r>
              <a:rPr lang="en-US" sz="2000" b="0" i="0" dirty="0">
                <a:effectLst/>
              </a:rPr>
              <a:t> and </a:t>
            </a:r>
            <a:r>
              <a:rPr lang="en-US" sz="2000" b="1" i="0" dirty="0">
                <a:effectLst/>
              </a:rPr>
              <a:t>Salary</a:t>
            </a:r>
            <a:r>
              <a:rPr lang="en-US" sz="2000" b="0" i="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3141E-6FE7-4243-AB3B-0E885651F48D}"/>
              </a:ext>
            </a:extLst>
          </p:cNvPr>
          <p:cNvSpPr txBox="1"/>
          <p:nvPr/>
        </p:nvSpPr>
        <p:spPr>
          <a:xfrm>
            <a:off x="1139445" y="4331033"/>
            <a:ext cx="64386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In </a:t>
            </a:r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Relational</a:t>
            </a:r>
            <a:r>
              <a:rPr lang="en-US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 table, a column is a set of value of a particular type. The term </a:t>
            </a:r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Attribute</a:t>
            </a:r>
            <a:r>
              <a:rPr lang="en-US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 is also used to represent a column. For example, in Employee table, Name is a column that represent names of employee.</a:t>
            </a:r>
            <a:endParaRPr lang="en-IN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45510E2-0BB5-4A23-8CF3-BE3191555708}"/>
              </a:ext>
            </a:extLst>
          </p:cNvPr>
          <p:cNvSpPr txBox="1">
            <a:spLocks/>
          </p:cNvSpPr>
          <p:nvPr/>
        </p:nvSpPr>
        <p:spPr>
          <a:xfrm>
            <a:off x="1286934" y="311985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dirty="0"/>
              <a:t>Column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4B4CF-ADC4-47D9-9B56-ABB84597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333" y="3565889"/>
            <a:ext cx="943107" cy="2876951"/>
          </a:xfrm>
          <a:prstGeom prst="rect">
            <a:avLst/>
          </a:prstGeom>
        </p:spPr>
      </p:pic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6AA4E8AF-E4E6-44C9-A37F-91852C6CDC2D}"/>
              </a:ext>
            </a:extLst>
          </p:cNvPr>
          <p:cNvSpPr/>
          <p:nvPr/>
        </p:nvSpPr>
        <p:spPr>
          <a:xfrm>
            <a:off x="7052752" y="5628141"/>
            <a:ext cx="1922129" cy="8384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6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hape&#10;&#10;Description automatically generated">
            <a:extLst>
              <a:ext uri="{FF2B5EF4-FFF2-40B4-BE49-F238E27FC236}">
                <a16:creationId xmlns:a16="http://schemas.microsoft.com/office/drawing/2014/main" id="{5618FF77-6F24-42E2-B5F0-D9A5F574E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69855"/>
            <a:ext cx="10905066" cy="4956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11CD3-1D27-4402-B747-BF56E759A23E}"/>
              </a:ext>
            </a:extLst>
          </p:cNvPr>
          <p:cNvSpPr txBox="1"/>
          <p:nvPr/>
        </p:nvSpPr>
        <p:spPr>
          <a:xfrm>
            <a:off x="3459480" y="6086733"/>
            <a:ext cx="5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 https://www.javatpoint.com/types-of-databases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1789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816F1-6B9C-4F88-B99B-B4B5EBA2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6D6675-A4DC-4818-942D-7A82B7465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03736"/>
            <a:ext cx="6780700" cy="4848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321EC5-6518-46BC-A609-43EFE72D3A52}"/>
                  </a:ext>
                </a:extLst>
              </p14:cNvPr>
              <p14:cNvContentPartPr/>
              <p14:nvPr/>
            </p14:nvContentPartPr>
            <p14:xfrm>
              <a:off x="9408000" y="2650920"/>
              <a:ext cx="301320" cy="11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321EC5-6518-46BC-A609-43EFE72D3A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2000" y="2578920"/>
                <a:ext cx="3729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CFA832-AE5B-4818-9873-5A40420CCEAB}"/>
                  </a:ext>
                </a:extLst>
              </p14:cNvPr>
              <p14:cNvContentPartPr/>
              <p14:nvPr/>
            </p14:nvContentPartPr>
            <p14:xfrm>
              <a:off x="10871040" y="255984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CFA832-AE5B-4818-9873-5A40420CCE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5040" y="248784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8168F0-EE19-422F-96F9-B99B2BACA0D3}"/>
                  </a:ext>
                </a:extLst>
              </p14:cNvPr>
              <p14:cNvContentPartPr/>
              <p14:nvPr/>
            </p14:nvContentPartPr>
            <p14:xfrm>
              <a:off x="9311520" y="2360400"/>
              <a:ext cx="717840" cy="40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8168F0-EE19-422F-96F9-B99B2BACA0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93520" y="2342400"/>
                <a:ext cx="7534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CB449E-C173-4CFC-8A10-57D114F5A0BF}"/>
                  </a:ext>
                </a:extLst>
              </p14:cNvPr>
              <p14:cNvContentPartPr/>
              <p14:nvPr/>
            </p14:nvContentPartPr>
            <p14:xfrm>
              <a:off x="9377400" y="2578920"/>
              <a:ext cx="500760" cy="236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CB449E-C173-4CFC-8A10-57D114F5A0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59413" y="2560920"/>
                <a:ext cx="536374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C0E6A4-0365-4107-8888-655CB13EF41C}"/>
                  </a:ext>
                </a:extLst>
              </p14:cNvPr>
              <p14:cNvContentPartPr/>
              <p14:nvPr/>
            </p14:nvContentPartPr>
            <p14:xfrm>
              <a:off x="10687440" y="2414760"/>
              <a:ext cx="634680" cy="235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C0E6A4-0365-4107-8888-655CB13EF4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69440" y="2396732"/>
                <a:ext cx="670320" cy="2714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9579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54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 Statements Category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030A19B4-373B-4EA5-B7D2-46A58914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965348"/>
            <a:ext cx="7188199" cy="49239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C52E46D-4B19-46D9-98BA-3BDD34B246BA}"/>
                  </a:ext>
                </a:extLst>
              </p14:cNvPr>
              <p14:cNvContentPartPr/>
              <p14:nvPr/>
            </p14:nvContentPartPr>
            <p14:xfrm>
              <a:off x="6603600" y="1289760"/>
              <a:ext cx="81720" cy="132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C52E46D-4B19-46D9-98BA-3BDD34B246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4600" y="1280760"/>
                <a:ext cx="99360" cy="1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18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0AB3A-FA20-442D-B81F-2A9C5C69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IN" dirty="0"/>
              <a:t>Constraints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48050E91-7ABF-4E01-A799-01D829166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1B5708-54FE-4618-9C72-B7636B6F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Constraints enforce limits to the data or type of data that can be inserted/updated/deleted from a table. The whole purpose of constraints is to maintain the </a:t>
            </a:r>
            <a:r>
              <a:rPr lang="en-US" sz="1300" b="1" i="0" dirty="0">
                <a:effectLst/>
                <a:latin typeface="Georgia" panose="02040502050405020303" pitchFamily="18" charset="0"/>
              </a:rPr>
              <a:t>data integrity </a:t>
            </a:r>
            <a:r>
              <a:rPr lang="en-US" sz="1300" b="0" i="0" dirty="0">
                <a:effectLst/>
                <a:latin typeface="Georgia" panose="02040502050405020303" pitchFamily="18" charset="0"/>
              </a:rPr>
              <a:t>during an update/delete/insert into a table. </a:t>
            </a:r>
          </a:p>
          <a:p>
            <a:endParaRPr lang="en-US" sz="1300" dirty="0"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NOT NULL - NOT NULL constraint makes sure that a column does not hold NULL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UNIQUE - UNIQUE Constraint enforces a column or set of columns to have unique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DEFAULT - The DEFAULT constraint provides a default value to a column when there is no value provided while inserting a record into a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CHECK - This constraint is used for specifying range of values for a particular column of a table.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Key Constraints – PRIMARY KEY, FOREIGN KEY</a:t>
            </a:r>
          </a:p>
          <a:p>
            <a:pPr marL="0" indent="0">
              <a:buNone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       P</a:t>
            </a:r>
            <a:r>
              <a:rPr lang="en-US" sz="1300" dirty="0">
                <a:latin typeface="Georgia" panose="02040502050405020303" pitchFamily="18" charset="0"/>
              </a:rPr>
              <a:t>rimary key uniquely </a:t>
            </a:r>
            <a:r>
              <a:rPr lang="en-US" sz="1300" b="0" i="0" dirty="0">
                <a:effectLst/>
                <a:latin typeface="Georgia" panose="02040502050405020303" pitchFamily="18" charset="0"/>
              </a:rPr>
              <a:t>identifies each record in a table. It must have unique values and      cannot contain nulls.</a:t>
            </a:r>
          </a:p>
          <a:p>
            <a:pPr marL="0" indent="0">
              <a:buNone/>
            </a:pPr>
            <a:r>
              <a:rPr lang="en-US" sz="1300" b="0" i="0" dirty="0">
                <a:effectLst/>
                <a:latin typeface="Georgia" panose="02040502050405020303" pitchFamily="18" charset="0"/>
              </a:rPr>
              <a:t>       Foreign keys are the columns of a table that points to the primary key of another table. They act as a cross-reference between tables.</a:t>
            </a:r>
            <a:br>
              <a:rPr lang="en-US" sz="1300" dirty="0"/>
            </a:br>
            <a:endParaRPr lang="en-IN" sz="1300" dirty="0"/>
          </a:p>
        </p:txBody>
      </p:sp>
    </p:spTree>
    <p:extLst>
      <p:ext uri="{BB962C8B-B14F-4D97-AF65-F5344CB8AC3E}">
        <p14:creationId xmlns:p14="http://schemas.microsoft.com/office/powerpoint/2010/main" val="791315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65C93-E736-45B5-8601-053A8682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Mysql Workbench Installation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2F66-7B7D-44AE-BD7F-A0913A537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IN" sz="2400" dirty="0"/>
              <a:t>https://www.simplilearn.com/tutorials/mysql-tutorial/mysql-workbench-installation</a:t>
            </a:r>
          </a:p>
        </p:txBody>
      </p:sp>
    </p:spTree>
    <p:extLst>
      <p:ext uri="{BB962C8B-B14F-4D97-AF65-F5344CB8AC3E}">
        <p14:creationId xmlns:p14="http://schemas.microsoft.com/office/powerpoint/2010/main" val="142589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4AA26-F088-425A-AAD0-EA2848D68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06" b="54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30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876EC-E7C1-4429-BF34-990B2750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B4A72-8AB5-41B3-B5BF-FF8B174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IN" sz="2400" b="0" i="0" dirty="0" err="1">
                <a:effectLst/>
                <a:latin typeface="Roboto Mono"/>
              </a:rPr>
              <a:t>mysql</a:t>
            </a:r>
            <a:r>
              <a:rPr lang="en-IN" sz="2400" b="0" i="0" dirty="0">
                <a:effectLst/>
                <a:latin typeface="Roboto Mono"/>
              </a:rPr>
              <a:t> –version</a:t>
            </a:r>
            <a:endParaRPr lang="en-US" sz="2400" b="0" i="0" dirty="0">
              <a:effectLst/>
              <a:latin typeface="Roboto Mono"/>
            </a:endParaRPr>
          </a:p>
          <a:p>
            <a:endParaRPr lang="en-US" sz="2400" dirty="0">
              <a:latin typeface="Roboto Mono"/>
            </a:endParaRPr>
          </a:p>
          <a:p>
            <a:r>
              <a:rPr lang="en-IN" sz="2400" b="0" i="0" dirty="0" err="1">
                <a:effectLst/>
                <a:latin typeface="Roboto Mono"/>
              </a:rPr>
              <a:t>mysql</a:t>
            </a:r>
            <a:r>
              <a:rPr lang="en-IN" sz="2400" b="0" i="0" dirty="0">
                <a:effectLst/>
                <a:latin typeface="Roboto Mono"/>
              </a:rPr>
              <a:t> -u root –p</a:t>
            </a:r>
            <a:endParaRPr lang="en-US" sz="2400" b="0" i="0" dirty="0">
              <a:effectLst/>
              <a:latin typeface="Roboto Mono"/>
            </a:endParaRPr>
          </a:p>
          <a:p>
            <a:endParaRPr lang="en-US" sz="2400" dirty="0">
              <a:latin typeface="Roboto Mono"/>
            </a:endParaRPr>
          </a:p>
          <a:p>
            <a:r>
              <a:rPr lang="en-US" sz="2400" dirty="0">
                <a:latin typeface="Roboto Mono"/>
              </a:rPr>
              <a:t>Start </a:t>
            </a:r>
            <a:r>
              <a:rPr lang="en-US" sz="2400" dirty="0" err="1">
                <a:latin typeface="Roboto Mono"/>
              </a:rPr>
              <a:t>mysql</a:t>
            </a:r>
            <a:r>
              <a:rPr lang="en-US" sz="2400" dirty="0">
                <a:latin typeface="Roboto Mono"/>
              </a:rPr>
              <a:t> server</a:t>
            </a:r>
          </a:p>
          <a:p>
            <a:r>
              <a:rPr lang="en-IN" sz="2400" dirty="0">
                <a:hlinkClick r:id="rId2"/>
              </a:rPr>
              <a:t>https://www.mysqltutorial.org/mysql-adminsitration/start-mysql/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Shell</a:t>
            </a:r>
          </a:p>
          <a:p>
            <a:r>
              <a:rPr lang="en-IN" sz="2400" dirty="0">
                <a:hlinkClick r:id="rId3"/>
              </a:rPr>
              <a:t>https://www.cs.sjsu.edu/~mak/tutorials/MySQLShell.pdf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6471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266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5F7DB-2FF4-4EDE-90DF-D09738BF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MySQL , DBMS</a:t>
            </a:r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2CE7165-712C-4582-8A79-B6C0063CA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4" r="15924" b="-1"/>
          <a:stretch/>
        </p:blipFill>
        <p:spPr>
          <a:xfrm>
            <a:off x="749947" y="2660287"/>
            <a:ext cx="6213504" cy="364688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47EE-D783-4C35-B414-B250C849F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b="0" i="0">
                <a:solidFill>
                  <a:srgbClr val="FFFFFF"/>
                </a:solidFill>
                <a:effectLst/>
                <a:latin typeface="inter-regular"/>
              </a:rPr>
              <a:t>MySQL is a relational database management system based on the Structured Query Language, which is the popular language for accessing and managing the records in the database. MySQL is open-source and free software under the GNU license. It is supported by </a:t>
            </a:r>
            <a:r>
              <a:rPr lang="en-US" sz="2000" b="1" i="0">
                <a:solidFill>
                  <a:srgbClr val="FFFFFF"/>
                </a:solidFill>
                <a:effectLst/>
                <a:latin typeface="inter-bold"/>
              </a:rPr>
              <a:t>Oracle Company</a:t>
            </a:r>
            <a:r>
              <a:rPr lang="en-US" sz="2000" b="0" i="0">
                <a:solidFill>
                  <a:srgbClr val="FFFFFF"/>
                </a:solidFill>
                <a:effectLst/>
                <a:latin typeface="inter-regular"/>
              </a:rPr>
              <a:t>.</a:t>
            </a:r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6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AF851-C22C-4A03-9ACD-4D1B915F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Now let’s dive into queries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8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3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533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75DEF81-618A-4BD9-9A6D-121F704BF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b="1" i="0">
                <a:solidFill>
                  <a:srgbClr val="533E38"/>
                </a:solidFill>
                <a:effectLst/>
              </a:rPr>
              <a:t>Arithmetic Operators</a:t>
            </a:r>
            <a:br>
              <a:rPr lang="en-US" sz="2300" b="1" i="0">
                <a:solidFill>
                  <a:srgbClr val="533E38"/>
                </a:solidFill>
                <a:effectLst/>
              </a:rPr>
            </a:br>
            <a:r>
              <a:rPr lang="en-US" sz="2300" b="0" i="0">
                <a:solidFill>
                  <a:srgbClr val="533E38"/>
                </a:solidFill>
                <a:effectLst/>
              </a:rPr>
              <a:t>You can perform arithmetic operations on numeric fields using arithmetic operators, as tabulated below:</a:t>
            </a:r>
            <a:br>
              <a:rPr lang="en-US" sz="2300" b="0" i="0">
                <a:solidFill>
                  <a:srgbClr val="533E38"/>
                </a:solidFill>
                <a:effectLst/>
              </a:rPr>
            </a:br>
            <a:endParaRPr lang="en-US" sz="2300">
              <a:solidFill>
                <a:srgbClr val="533E38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2DDA9A4-B826-4072-96DC-C26E5F27E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90" r="5895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72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94D2E-AC77-4795-ABA4-E1BD7F4CA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Drop Vs Truncate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E3A16-D411-40D8-86E2-05BF95E1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US" sz="2400" b="0" i="0">
                <a:effectLst/>
                <a:latin typeface="inter-regular"/>
              </a:rPr>
              <a:t>You can also use the DROP TABLE command to delete the complete table, but it will remove complete table data and structure both. You need to re-create the table again if you have to store some data. But in the case of TRUNCATE TABLE, it removes only table data, not structure. You don't need to re-create the table again because the table structure already exists.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12465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AA14F-0C13-415E-ACD9-C9953E46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Char Vs Varchar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F84440-85C2-4868-AD45-3A994673E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251" r="-1" b="5226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6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76BC48-BBC8-4F90-97F1-74E0144C2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5" r="-2" b="-2"/>
          <a:stretch/>
        </p:blipFill>
        <p:spPr>
          <a:xfrm>
            <a:off x="1800041" y="643467"/>
            <a:ext cx="8591918" cy="5571065"/>
          </a:xfrm>
          <a:prstGeom prst="rect">
            <a:avLst/>
          </a:prstGeom>
          <a:ln>
            <a:noFill/>
          </a:ln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59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B4437-90C0-4C0A-BFE5-FF0957E8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547A0-8343-44D3-A8C9-69595DD4A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840" y="567706"/>
            <a:ext cx="715841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9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11" descr="Yellow and blue symbols">
            <a:extLst>
              <a:ext uri="{FF2B5EF4-FFF2-40B4-BE49-F238E27FC236}">
                <a16:creationId xmlns:a16="http://schemas.microsoft.com/office/drawing/2014/main" id="{35048BEB-D366-44C1-8FBD-F617AD976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909" b="135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960"/>
            <a:ext cx="9652000" cy="4653280"/>
          </a:xfrm>
        </p:spPr>
        <p:txBody>
          <a:bodyPr>
            <a:noAutofit/>
          </a:bodyPr>
          <a:lstStyle/>
          <a:p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1.What is SQL?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2.What is a database?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3.What is DBMS?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4.What is RDBMS?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5.What is the difference between SQL and MySQL?</a:t>
            </a: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endParaRPr lang="en-IN" sz="3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59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 descr="3D black question marks with one yellow question mark">
            <a:extLst>
              <a:ext uri="{FF2B5EF4-FFF2-40B4-BE49-F238E27FC236}">
                <a16:creationId xmlns:a16="http://schemas.microsoft.com/office/drawing/2014/main" id="{14661A5F-A072-4292-A908-AD750EADC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8990" r="6122" b="1"/>
          <a:stretch/>
        </p:blipFill>
        <p:spPr>
          <a:xfrm>
            <a:off x="20" y="-152399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SQL?</a:t>
            </a:r>
            <a:br>
              <a:rPr lang="en-US">
                <a:solidFill>
                  <a:srgbClr val="FFFFFF"/>
                </a:solidFill>
              </a:rPr>
            </a:br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0022F-34CB-4BFE-A8C3-EE2661864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SQL stands for Structured Query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It is a standard language for accessing and manipulating the relational databases.</a:t>
            </a:r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81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Video 120">
            <a:extLst>
              <a:ext uri="{FF2B5EF4-FFF2-40B4-BE49-F238E27FC236}">
                <a16:creationId xmlns:a16="http://schemas.microsoft.com/office/drawing/2014/main" id="{9AD005E8-0874-429F-997A-E70FFF64AF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-152390"/>
            <a:ext cx="12191999" cy="685799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What is a database?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0022F-34CB-4BFE-A8C3-EE2661864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Structured set of computerized data with an accessible interface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54928" y="1230383"/>
            <a:ext cx="10558405" cy="980141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DBMS?</a:t>
            </a:r>
            <a:endParaRPr lang="en-IN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0022F-34CB-4BFE-A8C3-EE2661864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84907" y="2262520"/>
            <a:ext cx="10558405" cy="223448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DBMS – Database Management System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C2F121-AE54-436D-A120-BA2AB71EEA54}"/>
              </a:ext>
            </a:extLst>
          </p:cNvPr>
          <p:cNvSpPr/>
          <p:nvPr/>
        </p:nvSpPr>
        <p:spPr>
          <a:xfrm>
            <a:off x="1420574" y="4586526"/>
            <a:ext cx="1866491" cy="17617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App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1AE4C0-8EC6-4C20-B466-ECEF5736C1EC}"/>
              </a:ext>
            </a:extLst>
          </p:cNvPr>
          <p:cNvSpPr/>
          <p:nvPr/>
        </p:nvSpPr>
        <p:spPr>
          <a:xfrm>
            <a:off x="5200337" y="4566206"/>
            <a:ext cx="1866491" cy="17617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DBMS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B7C79B-352B-4B55-9FD5-008C409C6FA8}"/>
              </a:ext>
            </a:extLst>
          </p:cNvPr>
          <p:cNvSpPr/>
          <p:nvPr/>
        </p:nvSpPr>
        <p:spPr>
          <a:xfrm>
            <a:off x="9177734" y="4566206"/>
            <a:ext cx="1866491" cy="17617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Database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05E3F7C8-EEBF-43FE-AB0E-73DED23D55E4}"/>
              </a:ext>
            </a:extLst>
          </p:cNvPr>
          <p:cNvSpPr/>
          <p:nvPr/>
        </p:nvSpPr>
        <p:spPr>
          <a:xfrm>
            <a:off x="3990975" y="3048000"/>
            <a:ext cx="59956" cy="53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3B212043-169E-47F8-B53A-16C375D1E022}"/>
              </a:ext>
            </a:extLst>
          </p:cNvPr>
          <p:cNvSpPr/>
          <p:nvPr/>
        </p:nvSpPr>
        <p:spPr>
          <a:xfrm>
            <a:off x="3724275" y="5309235"/>
            <a:ext cx="1019175" cy="215265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392EAE81-F4DC-4E19-A1FF-4AA58D4A414B}"/>
              </a:ext>
            </a:extLst>
          </p:cNvPr>
          <p:cNvSpPr/>
          <p:nvPr/>
        </p:nvSpPr>
        <p:spPr>
          <a:xfrm>
            <a:off x="7594902" y="5339470"/>
            <a:ext cx="1019175" cy="215265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423C84E-FD7D-462F-AB24-6BA7F8B5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56363" y="518344"/>
            <a:ext cx="2494228" cy="34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80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05E3F7C8-EEBF-43FE-AB0E-73DED23D55E4}"/>
              </a:ext>
            </a:extLst>
          </p:cNvPr>
          <p:cNvSpPr/>
          <p:nvPr/>
        </p:nvSpPr>
        <p:spPr>
          <a:xfrm>
            <a:off x="3990975" y="3048000"/>
            <a:ext cx="59956" cy="532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26CEE-175B-4BB1-B726-09396074C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96" y="471020"/>
            <a:ext cx="8268197" cy="3548251"/>
          </a:xfrm>
          <a:prstGeom prst="rect">
            <a:avLst/>
          </a:prstGeom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CBE998F7-0860-45C6-B62A-E965E4440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4801" y="4370514"/>
            <a:ext cx="9144000" cy="1655762"/>
          </a:xfrm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There are many great DBMSs out there, including 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, 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PostgreSQL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, 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SQLite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, 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, and 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Server</a:t>
            </a:r>
            <a:r>
              <a:rPr lang="en-US" b="0" i="0" dirty="0">
                <a:solidFill>
                  <a:schemeClr val="bg1"/>
                </a:solidFill>
                <a:effectLst/>
                <a:latin typeface="Lora" panose="020B0604020202020204" pitchFamily="2" charset="0"/>
              </a:rPr>
              <a:t>, and all of them can be used for most web development purposes.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0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 descr="Question marks in a line and one question mark is lit">
            <a:extLst>
              <a:ext uri="{FF2B5EF4-FFF2-40B4-BE49-F238E27FC236}">
                <a16:creationId xmlns:a16="http://schemas.microsoft.com/office/drawing/2014/main" id="{5EA2D5E0-0DDF-4AF0-AD54-C4F65F861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What is RDBMS?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0022F-34CB-4BFE-A8C3-EE2661864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 Relational database management system (RDBMS) is a database management system (DBMS) that is based on the relational model as introduced by E. F. Codd.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The data in an RDBMS is stored in database objects which are called as </a:t>
            </a:r>
            <a:r>
              <a:rPr lang="en-US" b="1">
                <a:solidFill>
                  <a:srgbClr val="FFFFFF"/>
                </a:solidFill>
              </a:rPr>
              <a:t>tables</a:t>
            </a:r>
            <a:r>
              <a:rPr lang="en-US">
                <a:solidFill>
                  <a:srgbClr val="FFFFFF"/>
                </a:solidFill>
              </a:rPr>
              <a:t>. This table is basically a collection of related data entries and it consists of numerous columns and rows.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05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206" descr="Magnifying glass and question mark">
            <a:extLst>
              <a:ext uri="{FF2B5EF4-FFF2-40B4-BE49-F238E27FC236}">
                <a16:creationId xmlns:a16="http://schemas.microsoft.com/office/drawing/2014/main" id="{2762B311-69A0-4CC5-8005-33A001157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0" t="9091" r="25864"/>
          <a:stretch/>
        </p:blipFill>
        <p:spPr>
          <a:xfrm>
            <a:off x="3523488" y="-152390"/>
            <a:ext cx="8668512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ED6DA-46F2-468B-80EB-C59EB2253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SQL Vs MySQL</a:t>
            </a:r>
            <a:endParaRPr lang="en-IN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0022F-34CB-4BFE-A8C3-EE2661864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400"/>
              <a:t>SQL is the language we use to “talk” to our databases</a:t>
            </a:r>
          </a:p>
          <a:p>
            <a:pPr algn="l"/>
            <a:endParaRPr lang="en-US" sz="1400"/>
          </a:p>
          <a:p>
            <a:pPr algn="l"/>
            <a:r>
              <a:rPr lang="en-US" sz="1400"/>
              <a:t>Working with MySQL is primarily “writing SQL”</a:t>
            </a:r>
            <a:endParaRPr lang="en-IN" sz="140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888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per">
    <a:dk1>
      <a:sysClr val="windowText" lastClr="000000"/>
    </a:dk1>
    <a:lt1>
      <a:sysClr val="window" lastClr="FFFFFF"/>
    </a:lt1>
    <a:dk2>
      <a:srgbClr val="444D26"/>
    </a:dk2>
    <a:lt2>
      <a:srgbClr val="FEFAC9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8E58B6"/>
    </a:hlink>
    <a:folHlink>
      <a:srgbClr val="7F6F6F"/>
    </a:folHlink>
  </a:clrScheme>
</a:themeOverride>
</file>

<file path=ppt/theme/themeOverride2.xml><?xml version="1.0" encoding="utf-8"?>
<a:themeOverride xmlns:a="http://schemas.openxmlformats.org/drawingml/2006/main">
  <a:clrScheme name="Paper">
    <a:dk1>
      <a:sysClr val="windowText" lastClr="000000"/>
    </a:dk1>
    <a:lt1>
      <a:sysClr val="window" lastClr="FFFFFF"/>
    </a:lt1>
    <a:dk2>
      <a:srgbClr val="444D26"/>
    </a:dk2>
    <a:lt2>
      <a:srgbClr val="FEFAC9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8E58B6"/>
    </a:hlink>
    <a:folHlink>
      <a:srgbClr val="7F6F6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789</Words>
  <Application>Microsoft Office PowerPoint</Application>
  <PresentationFormat>Widescreen</PresentationFormat>
  <Paragraphs>61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Georgia</vt:lpstr>
      <vt:lpstr>inter-bold</vt:lpstr>
      <vt:lpstr>inter-regular</vt:lpstr>
      <vt:lpstr>Lora</vt:lpstr>
      <vt:lpstr>Roboto Mono</vt:lpstr>
      <vt:lpstr>Segoe UI</vt:lpstr>
      <vt:lpstr>Office Theme</vt:lpstr>
      <vt:lpstr>1_Office Theme</vt:lpstr>
      <vt:lpstr>PowerPoint Presentation</vt:lpstr>
      <vt:lpstr>MySQL , DBMS</vt:lpstr>
      <vt:lpstr>                1.What is SQL? 2.What is a database? 3.What is DBMS? 4.What is RDBMS? 5.What is the difference between SQL and MySQL?     </vt:lpstr>
      <vt:lpstr>what is SQL? </vt:lpstr>
      <vt:lpstr>What is a database?</vt:lpstr>
      <vt:lpstr>what is DBMS?</vt:lpstr>
      <vt:lpstr>PowerPoint Presentation</vt:lpstr>
      <vt:lpstr>What is RDBMS?</vt:lpstr>
      <vt:lpstr>SQL Vs MySQL</vt:lpstr>
      <vt:lpstr>Employee Table</vt:lpstr>
      <vt:lpstr>Record / Row</vt:lpstr>
      <vt:lpstr>PowerPoint Presentation</vt:lpstr>
      <vt:lpstr>PowerPoint Presentation</vt:lpstr>
      <vt:lpstr>Database Architecture</vt:lpstr>
      <vt:lpstr>SQL Statements Category</vt:lpstr>
      <vt:lpstr>Constraints</vt:lpstr>
      <vt:lpstr>Mysql Workbench Installation</vt:lpstr>
      <vt:lpstr>PowerPoint Presentation</vt:lpstr>
      <vt:lpstr>PowerPoint Presentation</vt:lpstr>
      <vt:lpstr>Now let’s dive into queries </vt:lpstr>
      <vt:lpstr>Arithmetic Operators You can perform arithmetic operations on numeric fields using arithmetic operators, as tabulated below: </vt:lpstr>
      <vt:lpstr>Drop Vs Truncate</vt:lpstr>
      <vt:lpstr>Char Vs Varchar</vt:lpstr>
      <vt:lpstr>PowerPoint Presentation</vt:lpstr>
      <vt:lpstr>Operators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Gargi Chakraborty</dc:creator>
  <cp:lastModifiedBy>Gargi Chakraborty</cp:lastModifiedBy>
  <cp:revision>4</cp:revision>
  <dcterms:created xsi:type="dcterms:W3CDTF">2022-03-15T13:23:45Z</dcterms:created>
  <dcterms:modified xsi:type="dcterms:W3CDTF">2022-03-15T18:00:08Z</dcterms:modified>
</cp:coreProperties>
</file>